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9" r:id="rId1"/>
  </p:sldMasterIdLst>
  <p:notesMasterIdLst>
    <p:notesMasterId r:id="rId22"/>
  </p:notesMasterIdLst>
  <p:sldIdLst>
    <p:sldId id="256" r:id="rId2"/>
    <p:sldId id="270" r:id="rId3"/>
    <p:sldId id="271" r:id="rId4"/>
    <p:sldId id="296" r:id="rId5"/>
    <p:sldId id="272" r:id="rId6"/>
    <p:sldId id="281" r:id="rId7"/>
    <p:sldId id="295" r:id="rId8"/>
    <p:sldId id="273" r:id="rId9"/>
    <p:sldId id="274" r:id="rId10"/>
    <p:sldId id="282" r:id="rId11"/>
    <p:sldId id="297" r:id="rId12"/>
    <p:sldId id="298" r:id="rId13"/>
    <p:sldId id="299" r:id="rId14"/>
    <p:sldId id="290" r:id="rId15"/>
    <p:sldId id="291" r:id="rId16"/>
    <p:sldId id="292" r:id="rId17"/>
    <p:sldId id="293" r:id="rId18"/>
    <p:sldId id="300" r:id="rId19"/>
    <p:sldId id="294" r:id="rId20"/>
    <p:sldId id="268" r:id="rId21"/>
  </p:sldIdLst>
  <p:sldSz cx="9144000" cy="5143500" type="screen16x9"/>
  <p:notesSz cx="7104063" cy="10231438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rgbClr val="000000"/>
        </a:solidFill>
        <a:latin typeface="Arial" charset="0"/>
        <a:ea typeface="新細明體" charset="-120"/>
        <a:cs typeface="Arial" charset="0"/>
        <a:sym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rgbClr val="000000"/>
        </a:solidFill>
        <a:latin typeface="Arial" charset="0"/>
        <a:ea typeface="新細明體" charset="-120"/>
        <a:cs typeface="Arial" charset="0"/>
        <a:sym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rgbClr val="000000"/>
        </a:solidFill>
        <a:latin typeface="Arial" charset="0"/>
        <a:ea typeface="新細明體" charset="-120"/>
        <a:cs typeface="Arial" charset="0"/>
        <a:sym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rgbClr val="000000"/>
        </a:solidFill>
        <a:latin typeface="Arial" charset="0"/>
        <a:ea typeface="新細明體" charset="-120"/>
        <a:cs typeface="Arial" charset="0"/>
        <a:sym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rgbClr val="000000"/>
        </a:solidFill>
        <a:latin typeface="Arial" charset="0"/>
        <a:ea typeface="新細明體" charset="-120"/>
        <a:cs typeface="Arial" charset="0"/>
        <a:sym typeface="Arial" charset="0"/>
      </a:defRPr>
    </a:lvl5pPr>
    <a:lvl6pPr marL="2286000" algn="l" defTabSz="914400" rtl="0" eaLnBrk="1" latinLnBrk="0" hangingPunct="1">
      <a:defRPr kumimoji="1" sz="1400" kern="1200">
        <a:solidFill>
          <a:srgbClr val="000000"/>
        </a:solidFill>
        <a:latin typeface="Arial" charset="0"/>
        <a:ea typeface="新細明體" charset="-120"/>
        <a:cs typeface="Arial" charset="0"/>
        <a:sym typeface="Arial" charset="0"/>
      </a:defRPr>
    </a:lvl6pPr>
    <a:lvl7pPr marL="2743200" algn="l" defTabSz="914400" rtl="0" eaLnBrk="1" latinLnBrk="0" hangingPunct="1">
      <a:defRPr kumimoji="1" sz="1400" kern="1200">
        <a:solidFill>
          <a:srgbClr val="000000"/>
        </a:solidFill>
        <a:latin typeface="Arial" charset="0"/>
        <a:ea typeface="新細明體" charset="-120"/>
        <a:cs typeface="Arial" charset="0"/>
        <a:sym typeface="Arial" charset="0"/>
      </a:defRPr>
    </a:lvl7pPr>
    <a:lvl8pPr marL="3200400" algn="l" defTabSz="914400" rtl="0" eaLnBrk="1" latinLnBrk="0" hangingPunct="1">
      <a:defRPr kumimoji="1" sz="1400" kern="1200">
        <a:solidFill>
          <a:srgbClr val="000000"/>
        </a:solidFill>
        <a:latin typeface="Arial" charset="0"/>
        <a:ea typeface="新細明體" charset="-120"/>
        <a:cs typeface="Arial" charset="0"/>
        <a:sym typeface="Arial" charset="0"/>
      </a:defRPr>
    </a:lvl8pPr>
    <a:lvl9pPr marL="3657600" algn="l" defTabSz="914400" rtl="0" eaLnBrk="1" latinLnBrk="0" hangingPunct="1">
      <a:defRPr kumimoji="1" sz="1400" kern="1200">
        <a:solidFill>
          <a:srgbClr val="000000"/>
        </a:solidFill>
        <a:latin typeface="Arial" charset="0"/>
        <a:ea typeface="新細明體" charset="-120"/>
        <a:cs typeface="Arial" charset="0"/>
        <a:sym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9900"/>
    <a:srgbClr val="FF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25" d="100"/>
          <a:sy n="125" d="100"/>
        </p:scale>
        <p:origin x="-216" y="-6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Google Shape;3;n"/>
          <p:cNvSpPr>
            <a:spLocks noGrp="1" noRot="1" noChangeAspect="1"/>
          </p:cNvSpPr>
          <p:nvPr>
            <p:ph type="sldImg" idx="2"/>
          </p:nvPr>
        </p:nvSpPr>
        <p:spPr bwMode="auto">
          <a:xfrm>
            <a:off x="141288" y="766763"/>
            <a:ext cx="6821487" cy="3836987"/>
          </a:xfrm>
          <a:custGeom>
            <a:avLst/>
            <a:gdLst>
              <a:gd name="T0" fmla="*/ 0 w 120000"/>
              <a:gd name="T1" fmla="*/ 0 h 120000"/>
              <a:gd name="T2" fmla="*/ 2147483647 w 120000"/>
              <a:gd name="T3" fmla="*/ 0 h 120000"/>
              <a:gd name="T4" fmla="*/ 2147483647 w 120000"/>
              <a:gd name="T5" fmla="*/ 2147483647 h 120000"/>
              <a:gd name="T6" fmla="*/ 0 w 120000"/>
              <a:gd name="T7" fmla="*/ 2147483647 h 120000"/>
              <a:gd name="T8" fmla="*/ 0 60000 65536"/>
              <a:gd name="T9" fmla="*/ 0 60000 65536"/>
              <a:gd name="T10" fmla="*/ 0 60000 65536"/>
              <a:gd name="T11" fmla="*/ 0 60000 65536"/>
              <a:gd name="T12" fmla="*/ 0 w 120000"/>
              <a:gd name="T13" fmla="*/ 0 h 120000"/>
              <a:gd name="T14" fmla="*/ 120000 w 120000"/>
              <a:gd name="T15" fmla="*/ 120000 h 1200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171" name="Google Shape;4;n"/>
          <p:cNvSpPr txBox="1">
            <a:spLocks noGrp="1"/>
          </p:cNvSpPr>
          <p:nvPr>
            <p:ph type="body" idx="1"/>
          </p:nvPr>
        </p:nvSpPr>
        <p:spPr bwMode="auto">
          <a:xfrm>
            <a:off x="711200" y="4859338"/>
            <a:ext cx="5683250" cy="4605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1" tIns="99041" rIns="99041" bIns="99041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TW" altLang="zh-TW" smtClean="0">
              <a:sym typeface="Arial" charset="0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L="457200" indent="-3175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1pPr>
    <a:lvl2pPr marL="742950" lvl="1" indent="-28575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2pPr>
    <a:lvl3pPr marL="1143000" lvl="2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3pPr>
    <a:lvl4pPr marL="1600200" lvl="3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4pPr>
    <a:lvl5pPr marL="2057400" lvl="4" indent="-228600" algn="l" rtl="0" eaLnBrk="0" fontAlgn="base" hangingPunct="0">
      <a:spcBef>
        <a:spcPct val="0"/>
      </a:spcBef>
      <a:spcAft>
        <a:spcPct val="0"/>
      </a:spcAft>
      <a:buClr>
        <a:srgbClr val="000000"/>
      </a:buClr>
      <a:buFont typeface="Arial" charset="0"/>
      <a:defRPr sz="1400">
        <a:solidFill>
          <a:srgbClr val="000000"/>
        </a:solidFill>
        <a:latin typeface="Arial"/>
        <a:ea typeface="Arial"/>
        <a:cs typeface="Arial"/>
        <a:sym typeface="Arial" charset="0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Google Shape;46;g35f391192_00:notes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9218" name="Google Shape;47;g35f391192_0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zh-TW" altLang="zh-TW" sz="1100" smtClean="0"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Google Shape;51;g3606f1c2d_30:notes"/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27650" name="Google Shape;52;g3606f1c2d_3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zh-TW" altLang="zh-TW" sz="1100" smtClean="0"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Google Shape;51;g3606f1c2d_30:notes"/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29698" name="Google Shape;52;g3606f1c2d_3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zh-TW" altLang="zh-TW" sz="1100" smtClean="0"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Google Shape;51;g3606f1c2d_30:notes"/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31746" name="Google Shape;52;g3606f1c2d_3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zh-TW" altLang="zh-TW" sz="1100" smtClean="0"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Google Shape;51;g3606f1c2d_30:notes"/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33794" name="Google Shape;52;g3606f1c2d_3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zh-TW" altLang="zh-TW" sz="1100" smtClean="0"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Google Shape;51;g3606f1c2d_30:notes"/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35842" name="Google Shape;52;g3606f1c2d_3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zh-TW" altLang="zh-TW" sz="1100" smtClean="0"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Google Shape;51;g3606f1c2d_30:notes"/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37890" name="Google Shape;52;g3606f1c2d_3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zh-TW" altLang="zh-TW" sz="1100" smtClean="0"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Google Shape;51;g3606f1c2d_30:notes"/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39938" name="Google Shape;52;g3606f1c2d_3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zh-TW" altLang="zh-TW" sz="1100" smtClean="0"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Google Shape;51;g3606f1c2d_30:notes"/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41986" name="Google Shape;52;g3606f1c2d_3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zh-TW" altLang="zh-TW" sz="1100" smtClean="0"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Google Shape;51;g3606f1c2d_30:notes"/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44034" name="Google Shape;52;g3606f1c2d_3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zh-TW" altLang="zh-TW" sz="1100" smtClean="0"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Google Shape;51;g3606f1c2d_30:notes"/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46082" name="Google Shape;52;g3606f1c2d_3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zh-TW" altLang="zh-TW" sz="1100" smtClean="0"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Google Shape;51;g3606f1c2d_30:notes"/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11266" name="Google Shape;52;g3606f1c2d_3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zh-TW" altLang="zh-TW" sz="1100" smtClean="0"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Google Shape;51;g3606f1c2d_30:notes"/>
          <p:cNvSpPr>
            <a:spLocks noGrp="1" noRot="1" noChangeAspec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48130" name="Google Shape;52;g3606f1c2d_3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zh-TW" altLang="zh-TW" sz="1100" smtClean="0"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Google Shape;51;g3606f1c2d_30:notes"/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13314" name="Google Shape;52;g3606f1c2d_3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zh-TW" altLang="zh-TW" sz="1100" smtClean="0"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Google Shape;51;g3606f1c2d_30:notes"/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15362" name="Google Shape;52;g3606f1c2d_3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zh-TW" altLang="zh-TW" sz="1100" smtClean="0"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Google Shape;51;g3606f1c2d_30:notes"/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17410" name="Google Shape;52;g3606f1c2d_3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zh-TW" altLang="zh-TW" sz="1100" smtClean="0"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Google Shape;51;g3606f1c2d_30:notes"/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19458" name="Google Shape;52;g3606f1c2d_3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zh-TW" altLang="zh-TW" sz="1100" smtClean="0"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Google Shape;51;g3606f1c2d_30:notes"/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21506" name="Google Shape;52;g3606f1c2d_3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zh-TW" altLang="zh-TW" sz="1100" smtClean="0"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Google Shape;51;g3606f1c2d_30:notes"/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23554" name="Google Shape;52;g3606f1c2d_3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zh-TW" altLang="zh-TW" sz="1100" smtClean="0"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Google Shape;51;g3606f1c2d_30:notes"/>
          <p:cNvSpPr>
            <a:spLocks noGrp="1" noRot="1" noChangeAspect="1" noTextEdit="1"/>
          </p:cNvSpPr>
          <p:nvPr>
            <p:ph type="sldImg" idx="2"/>
          </p:nvPr>
        </p:nvSpPr>
        <p:spPr>
          <a:ln>
            <a:headEnd/>
            <a:tailEnd/>
          </a:ln>
        </p:spPr>
      </p:sp>
      <p:sp>
        <p:nvSpPr>
          <p:cNvPr id="25602" name="Google Shape;52;g3606f1c2d_30:notes"/>
          <p:cNvSpPr txBox="1"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marL="0" indent="0" eaLnBrk="1" hangingPunct="1">
              <a:buSzPts val="1400"/>
            </a:pPr>
            <a:endParaRPr lang="zh-TW" altLang="zh-TW" sz="1100" smtClean="0"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815525" y="1991825"/>
            <a:ext cx="5585400" cy="1159800"/>
          </a:xfrm>
          <a:prstGeom prst="rect">
            <a:avLst/>
          </a:prstGeom>
        </p:spPr>
        <p:txBody>
          <a:bodyPr spcFirstLastPara="1" anchor="ctr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6000" b="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3" name="投影片編號版面配置區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AA77DB-9438-4C36-89D4-B5157FA1C90C}" type="slidenum">
              <a:rPr lang="en"/>
              <a:pPr>
                <a:defRPr/>
              </a:pPr>
              <a:t>‹#›</a:t>
            </a:fld>
            <a:endParaRPr lang="en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訂版面配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52166" y="540219"/>
            <a:ext cx="1238865" cy="1160206"/>
          </a:xfrm>
          <a:prstGeom prst="rect">
            <a:avLst/>
          </a:prstGeom>
          <a:effectLst>
            <a:softEdge rad="88900"/>
          </a:effectLst>
          <a:scene3d>
            <a:camera prst="orthographicFront">
              <a:rot lat="0" lon="21594000" rev="0"/>
            </a:camera>
            <a:lightRig rig="threePt" dir="t"/>
          </a:scene3d>
          <a:sp3d>
            <a:bevelT w="0" h="0"/>
          </a:sp3d>
        </p:spPr>
      </p:pic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</a:p>
        </p:txBody>
      </p:sp>
      <p:sp>
        <p:nvSpPr>
          <p:cNvPr id="4" name="投影片編號版面配置區 2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1318D-0F27-4F78-8544-E2E3EBADCA8F}" type="slidenum">
              <a:rPr lang="en"/>
              <a:pPr>
                <a:defRPr/>
              </a:pPr>
              <a:t>‹#›</a:t>
            </a:fld>
            <a:endParaRPr lang="en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6"/>
          <p:cNvSpPr txBox="1">
            <a:spLocks noGrp="1"/>
          </p:cNvSpPr>
          <p:nvPr>
            <p:ph type="title"/>
          </p:nvPr>
        </p:nvSpPr>
        <p:spPr>
          <a:xfrm>
            <a:off x="1049500" y="796175"/>
            <a:ext cx="7020900" cy="7503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 dirty="0"/>
          </a:p>
        </p:txBody>
      </p:sp>
      <p:sp>
        <p:nvSpPr>
          <p:cNvPr id="25" name="Google Shape;25;p6"/>
          <p:cNvSpPr txBox="1">
            <a:spLocks noGrp="1"/>
          </p:cNvSpPr>
          <p:nvPr>
            <p:ph type="body" idx="1"/>
          </p:nvPr>
        </p:nvSpPr>
        <p:spPr>
          <a:xfrm>
            <a:off x="1049500" y="1459650"/>
            <a:ext cx="3417900" cy="27504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+"/>
              <a:defRPr sz="2000"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9pPr>
          </a:lstStyle>
          <a:p>
            <a:endParaRPr dirty="0"/>
          </a:p>
        </p:txBody>
      </p:sp>
      <p:sp>
        <p:nvSpPr>
          <p:cNvPr id="26" name="Google Shape;26;p6"/>
          <p:cNvSpPr txBox="1">
            <a:spLocks noGrp="1"/>
          </p:cNvSpPr>
          <p:nvPr>
            <p:ph type="body" idx="2"/>
          </p:nvPr>
        </p:nvSpPr>
        <p:spPr>
          <a:xfrm>
            <a:off x="4676725" y="1459650"/>
            <a:ext cx="3393600" cy="2750400"/>
          </a:xfrm>
          <a:prstGeom prst="rect">
            <a:avLst/>
          </a:prstGeom>
        </p:spPr>
        <p:txBody>
          <a:bodyPr spcFirstLastPara="1">
            <a:noAutofit/>
          </a:bodyPr>
          <a:lstStyle>
            <a:lvl1pPr marL="457200" lvl="0" indent="-355600">
              <a:spcBef>
                <a:spcPts val="600"/>
              </a:spcBef>
              <a:spcAft>
                <a:spcPts val="0"/>
              </a:spcAft>
              <a:buSzPts val="2000"/>
              <a:buChar char="+"/>
              <a:defRPr sz="2000"/>
            </a:lvl1pPr>
            <a:lvl2pPr marL="914400" lvl="1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2pPr>
            <a:lvl3pPr marL="1371600" lvl="2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3pPr>
            <a:lvl4pPr marL="1828800" lvl="3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4pPr>
            <a:lvl5pPr marL="2286000" lvl="4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5pPr>
            <a:lvl6pPr marL="2743200" lvl="5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6pPr>
            <a:lvl7pPr marL="3200400" lvl="6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7pPr>
            <a:lvl8pPr marL="3657600" lvl="7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8pPr>
            <a:lvl9pPr marL="4114800" lvl="8" indent="-355600">
              <a:spcBef>
                <a:spcPts val="0"/>
              </a:spcBef>
              <a:spcAft>
                <a:spcPts val="0"/>
              </a:spcAft>
              <a:buSzPts val="2000"/>
              <a:buChar char="+"/>
              <a:defRPr sz="2000"/>
            </a:lvl9pPr>
          </a:lstStyle>
          <a:p>
            <a:endParaRPr dirty="0"/>
          </a:p>
        </p:txBody>
      </p:sp>
      <p:sp>
        <p:nvSpPr>
          <p:cNvPr id="5" name="Google Shape;8;p1"/>
          <p:cNvSpPr txBox="1">
            <a:spLocks noGrp="1"/>
          </p:cNvSpPr>
          <p:nvPr>
            <p:ph type="sldNum" idx="13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B164F3-2703-4306-8BC5-C3EDF77F7086}" type="slidenum">
              <a:rPr lang="en"/>
              <a:pPr>
                <a:defRPr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/>
          <p:cNvSpPr>
            <a:spLocks noGrp="1"/>
          </p:cNvSpPr>
          <p:nvPr>
            <p:ph type="sldNum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0BBC7-C6B3-4AED-B838-CAD5DF84D3FA}" type="slidenum">
              <a:rPr lang="en"/>
              <a:pPr>
                <a:defRPr/>
              </a:pPr>
              <a:t>‹#›</a:t>
            </a:fld>
            <a:endParaRPr lang="e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6;p1"/>
          <p:cNvSpPr txBox="1">
            <a:spLocks noGrp="1"/>
          </p:cNvSpPr>
          <p:nvPr>
            <p:ph type="title"/>
          </p:nvPr>
        </p:nvSpPr>
        <p:spPr bwMode="auto">
          <a:xfrm>
            <a:off x="1049338" y="796925"/>
            <a:ext cx="7021512" cy="74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TW" altLang="zh-TW" smtClean="0">
              <a:sym typeface="Arial" charset="0"/>
            </a:endParaRPr>
          </a:p>
        </p:txBody>
      </p:sp>
      <p:sp>
        <p:nvSpPr>
          <p:cNvPr id="1027" name="Google Shape;7;p1"/>
          <p:cNvSpPr txBox="1">
            <a:spLocks noGrp="1"/>
          </p:cNvSpPr>
          <p:nvPr>
            <p:ph type="body" idx="1"/>
          </p:nvPr>
        </p:nvSpPr>
        <p:spPr bwMode="auto">
          <a:xfrm>
            <a:off x="1049338" y="1436688"/>
            <a:ext cx="7021512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25" tIns="91425" rIns="91425" bIns="91425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TW" altLang="zh-TW" smtClean="0">
              <a:sym typeface="Arial" charset="0"/>
            </a:endParaRPr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94725" y="4840288"/>
            <a:ext cx="549275" cy="303212"/>
          </a:xfrm>
          <a:prstGeom prst="rect">
            <a:avLst/>
          </a:prstGeom>
          <a:noFill/>
          <a:ln>
            <a:noFill/>
          </a:ln>
          <a:effectLst>
            <a:outerShdw blurRad="285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kumimoji="0" sz="1100" ker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1pPr>
            <a:lvl2pPr lvl="1" algn="r">
              <a:buNone/>
              <a:defRPr sz="11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2pPr>
            <a:lvl3pPr lvl="2" algn="r">
              <a:buNone/>
              <a:defRPr sz="11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3pPr>
            <a:lvl4pPr lvl="3" algn="r">
              <a:buNone/>
              <a:defRPr sz="11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4pPr>
            <a:lvl5pPr lvl="4" algn="r">
              <a:buNone/>
              <a:defRPr sz="11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5pPr>
            <a:lvl6pPr lvl="5" algn="r">
              <a:buNone/>
              <a:defRPr sz="11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6pPr>
            <a:lvl7pPr lvl="6" algn="r">
              <a:buNone/>
              <a:defRPr sz="11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7pPr>
            <a:lvl8pPr lvl="7" algn="r">
              <a:buNone/>
              <a:defRPr sz="11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8pPr>
            <a:lvl9pPr lvl="8" algn="r">
              <a:buNone/>
              <a:defRPr sz="110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defRPr>
            </a:lvl9pPr>
          </a:lstStyle>
          <a:p>
            <a:pPr>
              <a:defRPr/>
            </a:pPr>
            <a:fld id="{8811A5A2-6797-4882-A34E-8C9EA325D6DF}" type="slidenum">
              <a:rPr lang="en"/>
              <a:pPr>
                <a:defRPr/>
              </a:pPr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4" r:id="rId4"/>
    <p:sldLayoutId id="2147483658" r:id="rId5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lvl="1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lvl="2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lvl="3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lvl="4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L="342900" indent="-342900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1pPr>
      <a:lvl2pPr marL="742950" lvl="1" indent="-285750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2pPr>
      <a:lvl3pPr marL="1143000" lvl="2" indent="-228600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3pPr>
      <a:lvl4pPr marL="1600200" lvl="3" indent="-228600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4pPr>
      <a:lvl5pPr marL="2057400" lvl="4" indent="-228600" algn="l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Font typeface="Arial" charset="0"/>
        <a:defRPr sz="1400">
          <a:solidFill>
            <a:srgbClr val="000000"/>
          </a:solidFill>
          <a:latin typeface="Arial"/>
          <a:ea typeface="Arial"/>
          <a:cs typeface="Arial"/>
          <a:sym typeface="Arial" charset="0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5.sekonicmp.com.tw/mlcaat115/schoollogin.aspx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/>
          <p:cNvPicPr>
            <a:picLocks noChangeAspect="1"/>
          </p:cNvPicPr>
          <p:nvPr/>
        </p:nvPicPr>
        <p:blipFill rotWithShape="1">
          <a:blip r:embed="rId3"/>
          <a:srcRect t="1094" r="1094"/>
          <a:stretch/>
        </p:blipFill>
        <p:spPr>
          <a:xfrm>
            <a:off x="634405" y="553524"/>
            <a:ext cx="1463022" cy="1372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194" name="Google Shape;49;p12"/>
          <p:cNvSpPr txBox="1">
            <a:spLocks noGrp="1"/>
          </p:cNvSpPr>
          <p:nvPr>
            <p:ph type="ctrTitle"/>
          </p:nvPr>
        </p:nvSpPr>
        <p:spPr>
          <a:xfrm>
            <a:off x="1982788" y="1654175"/>
            <a:ext cx="5573712" cy="1379538"/>
          </a:xfrm>
        </p:spPr>
        <p:txBody>
          <a:bodyPr/>
          <a:lstStyle/>
          <a:p>
            <a:pPr algn="ctr" eaLnBrk="1" hangingPunct="1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</a:pPr>
            <a:r>
              <a:rPr lang="zh-TW" altLang="en-US" sz="3200" b="1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Patrick Hand SC"/>
                <a:sym typeface="Patrick Hand SC"/>
              </a:rPr>
              <a:t>苗栗縣</a:t>
            </a:r>
            <a:r>
              <a:rPr lang="en-US" altLang="zh-TW" sz="3200" b="1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Patrick Hand SC"/>
                <a:sym typeface="Patrick Hand SC"/>
              </a:rPr>
              <a:t>115</a:t>
            </a:r>
            <a:r>
              <a:rPr lang="zh-TW" altLang="en-US" sz="3200" b="1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Patrick Hand SC"/>
                <a:sym typeface="Patrick Hand SC"/>
              </a:rPr>
              <a:t>年學力檢測</a:t>
            </a:r>
            <a:r>
              <a:rPr lang="en-US" altLang="zh-TW" sz="3200" b="1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Patrick Hand SC"/>
                <a:sym typeface="Patrick Hand SC"/>
              </a:rPr>
              <a:t/>
            </a:r>
            <a:br>
              <a:rPr lang="en-US" altLang="zh-TW" sz="3200" b="1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Patrick Hand SC"/>
                <a:sym typeface="Patrick Hand SC"/>
              </a:rPr>
            </a:br>
            <a:r>
              <a:rPr lang="zh-TW" altLang="en-US" sz="3200" b="1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Patrick Hand SC"/>
                <a:sym typeface="Patrick Hand SC"/>
              </a:rPr>
              <a:t>受測生名冊上傳網站系統展示</a:t>
            </a:r>
          </a:p>
        </p:txBody>
      </p:sp>
      <p:sp>
        <p:nvSpPr>
          <p:cNvPr id="8195" name="文字方塊 1"/>
          <p:cNvSpPr txBox="1">
            <a:spLocks noChangeArrowheads="1"/>
          </p:cNvSpPr>
          <p:nvPr/>
        </p:nvSpPr>
        <p:spPr bwMode="auto">
          <a:xfrm>
            <a:off x="2805113" y="2927350"/>
            <a:ext cx="4279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TW" altLang="en-US" sz="2400">
                <a:latin typeface="標楷體" pitchFamily="65" charset="-120"/>
                <a:ea typeface="標楷體" pitchFamily="65" charset="-120"/>
              </a:rPr>
              <a:t>時間：</a:t>
            </a:r>
            <a:r>
              <a:rPr lang="en-US" altLang="zh-TW" sz="2400">
                <a:latin typeface="標楷體" pitchFamily="65" charset="-120"/>
                <a:ea typeface="標楷體" pitchFamily="65" charset="-120"/>
              </a:rPr>
              <a:t>115</a:t>
            </a:r>
            <a:r>
              <a:rPr lang="zh-TW" altLang="en-US" sz="2400">
                <a:latin typeface="標楷體" pitchFamily="65" charset="-120"/>
                <a:ea typeface="標楷體" pitchFamily="65" charset="-120"/>
              </a:rPr>
              <a:t>年</a:t>
            </a:r>
            <a:r>
              <a:rPr lang="en-US" altLang="zh-TW" sz="2400">
                <a:latin typeface="標楷體" pitchFamily="65" charset="-120"/>
                <a:ea typeface="標楷體" pitchFamily="65" charset="-120"/>
              </a:rPr>
              <a:t>3</a:t>
            </a:r>
            <a:r>
              <a:rPr lang="zh-TW" altLang="en-US" sz="2400">
                <a:latin typeface="標楷體" pitchFamily="65" charset="-120"/>
                <a:ea typeface="標楷體" pitchFamily="65" charset="-120"/>
              </a:rPr>
              <a:t>月</a:t>
            </a:r>
            <a:r>
              <a:rPr lang="en-US" altLang="zh-TW" sz="2400">
                <a:latin typeface="標楷體" pitchFamily="65" charset="-120"/>
                <a:ea typeface="標楷體" pitchFamily="65" charset="-120"/>
              </a:rPr>
              <a:t>20</a:t>
            </a:r>
            <a:r>
              <a:rPr lang="zh-TW" altLang="en-US" sz="2400">
                <a:latin typeface="標楷體" pitchFamily="65" charset="-120"/>
                <a:ea typeface="標楷體" pitchFamily="65" charset="-120"/>
              </a:rPr>
              <a:t>日下午</a:t>
            </a:r>
            <a:r>
              <a:rPr lang="en-US" altLang="zh-TW" sz="2400">
                <a:latin typeface="標楷體" pitchFamily="65" charset="-120"/>
                <a:ea typeface="標楷體" pitchFamily="65" charset="-120"/>
              </a:rPr>
              <a:t>1</a:t>
            </a:r>
            <a:r>
              <a:rPr lang="zh-TW" altLang="en-US" sz="2400">
                <a:latin typeface="標楷體" pitchFamily="65" charset="-120"/>
                <a:ea typeface="標楷體" pitchFamily="65" charset="-120"/>
              </a:rPr>
              <a:t>點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27263" y="547688"/>
            <a:ext cx="4678362" cy="341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Google Shape;58;p13"/>
          <p:cNvSpPr txBox="1">
            <a:spLocks noGrp="1"/>
          </p:cNvSpPr>
          <p:nvPr/>
        </p:nvSpPr>
        <p:spPr>
          <a:xfrm>
            <a:off x="8594725" y="4840288"/>
            <a:ext cx="549275" cy="303212"/>
          </a:xfrm>
          <a:prstGeom prst="rect">
            <a:avLst/>
          </a:prstGeom>
          <a:noFill/>
          <a:effectLst>
            <a:outerShdw blurRad="285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lIns="91425" tIns="91425" rIns="91425" bIns="91425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fld id="{60E50E8F-1E75-4346-81A6-CBB6E8D6BD52}" type="slidenum">
              <a:rPr kumimoji="0" lang="en" sz="1100" ker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t>10</a:t>
            </a:fld>
            <a:endParaRPr kumimoji="0" sz="1100" kern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26627" name="矩形 5"/>
          <p:cNvSpPr>
            <a:spLocks noChangeArrowheads="1"/>
          </p:cNvSpPr>
          <p:nvPr/>
        </p:nvSpPr>
        <p:spPr bwMode="auto">
          <a:xfrm>
            <a:off x="2459038" y="3956050"/>
            <a:ext cx="46069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zh-TW" altLang="en-US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基本資料</a:t>
            </a:r>
            <a:r>
              <a:rPr kumimoji="0" lang="en-US" altLang="zh-TW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-&gt;</a:t>
            </a:r>
            <a:r>
              <a:rPr kumimoji="0" lang="zh-TW" altLang="en-US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學生資料上傳</a:t>
            </a:r>
            <a:r>
              <a:rPr kumimoji="0" lang="en-US" altLang="zh-TW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-&gt;</a:t>
            </a:r>
            <a:r>
              <a:rPr kumimoji="0" lang="zh-TW" altLang="en-US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可選取</a:t>
            </a:r>
            <a:r>
              <a:rPr kumimoji="0" lang="en-US" altLang="zh-TW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EXCEL</a:t>
            </a:r>
            <a:r>
              <a:rPr kumimoji="0" lang="zh-TW" altLang="en-US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檔上傳。</a:t>
            </a:r>
            <a:endParaRPr kumimoji="0" lang="en-US" altLang="zh-TW" b="1">
              <a:solidFill>
                <a:schemeClr val="tx1"/>
              </a:solidFill>
              <a:latin typeface="標楷體" pitchFamily="65" charset="-120"/>
              <a:ea typeface="標楷體" pitchFamily="65" charset="-120"/>
              <a:cs typeface="王漢宗仿宋體一標準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>
            <a:spLocks noGrp="1"/>
          </p:cNvSpPr>
          <p:nvPr/>
        </p:nvSpPr>
        <p:spPr>
          <a:xfrm>
            <a:off x="8594725" y="4840288"/>
            <a:ext cx="549275" cy="303212"/>
          </a:xfrm>
          <a:prstGeom prst="rect">
            <a:avLst/>
          </a:prstGeom>
          <a:noFill/>
          <a:effectLst>
            <a:outerShdw blurRad="285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lIns="91425" tIns="91425" rIns="91425" bIns="91425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fld id="{3E2AB6FD-D6E0-48CC-9665-AB7EB608AB8E}" type="slidenum">
              <a:rPr kumimoji="0" lang="en" sz="1100" ker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t>11</a:t>
            </a:fld>
            <a:endParaRPr kumimoji="0" sz="1100" kern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28674" name="矩形 5"/>
          <p:cNvSpPr>
            <a:spLocks noChangeArrowheads="1"/>
          </p:cNvSpPr>
          <p:nvPr/>
        </p:nvSpPr>
        <p:spPr bwMode="auto">
          <a:xfrm>
            <a:off x="2833688" y="3956050"/>
            <a:ext cx="4292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zh-TW" altLang="en-US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學生名</a:t>
            </a:r>
            <a:r>
              <a:rPr kumimoji="0" lang="zh-TW" altLang="en-US" b="1">
                <a:latin typeface="標楷體" pitchFamily="65" charset="-120"/>
                <a:ea typeface="標楷體" pitchFamily="65" charset="-120"/>
                <a:cs typeface="王漢宗仿宋體一標準"/>
              </a:rPr>
              <a:t>冊</a:t>
            </a:r>
            <a:r>
              <a:rPr kumimoji="0" lang="en-US" altLang="zh-TW" b="1">
                <a:latin typeface="標楷體" pitchFamily="65" charset="-120"/>
                <a:ea typeface="標楷體" pitchFamily="65" charset="-120"/>
                <a:cs typeface="王漢宗仿宋體一標準"/>
              </a:rPr>
              <a:t>(</a:t>
            </a:r>
            <a:r>
              <a:rPr kumimoji="0" lang="zh-TW" altLang="en-US" b="1">
                <a:latin typeface="標楷體" pitchFamily="65" charset="-120"/>
                <a:ea typeface="標楷體" pitchFamily="65" charset="-120"/>
                <a:cs typeface="王漢宗仿宋體一標準"/>
              </a:rPr>
              <a:t>錯誤範例</a:t>
            </a:r>
            <a:r>
              <a:rPr kumimoji="0" lang="en-US" altLang="zh-TW" b="1">
                <a:latin typeface="標楷體" pitchFamily="65" charset="-120"/>
                <a:ea typeface="標楷體" pitchFamily="65" charset="-120"/>
                <a:cs typeface="王漢宗仿宋體一標準"/>
              </a:rPr>
              <a:t>)(</a:t>
            </a:r>
            <a:r>
              <a:rPr kumimoji="0" lang="zh-TW" altLang="zh-TW" b="1">
                <a:latin typeface="標楷體" pitchFamily="65" charset="-120"/>
                <a:ea typeface="標楷體" pitchFamily="65" charset="-120"/>
                <a:cs typeface="王漢宗仿宋體一標準"/>
              </a:rPr>
              <a:t>系統</a:t>
            </a:r>
            <a:r>
              <a:rPr kumimoji="0" lang="zh-TW" altLang="en-US" b="1">
                <a:latin typeface="標楷體" pitchFamily="65" charset="-120"/>
                <a:ea typeface="標楷體" pitchFamily="65" charset="-120"/>
                <a:cs typeface="王漢宗仿宋體一標準"/>
              </a:rPr>
              <a:t>不存檔</a:t>
            </a:r>
            <a:r>
              <a:rPr kumimoji="0" lang="en-US" altLang="zh-TW" b="1">
                <a:latin typeface="標楷體" pitchFamily="65" charset="-120"/>
                <a:ea typeface="標楷體" pitchFamily="65" charset="-120"/>
                <a:cs typeface="王漢宗仿宋體一標準"/>
              </a:rPr>
              <a:t>)</a:t>
            </a:r>
            <a:r>
              <a:rPr kumimoji="0" lang="zh-TW" altLang="en-US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。</a:t>
            </a:r>
            <a:endParaRPr kumimoji="0" lang="en-US" altLang="zh-TW" b="1">
              <a:solidFill>
                <a:schemeClr val="tx1"/>
              </a:solidFill>
              <a:latin typeface="標楷體" pitchFamily="65" charset="-120"/>
              <a:ea typeface="標楷體" pitchFamily="65" charset="-120"/>
              <a:cs typeface="王漢宗仿宋體一標準"/>
            </a:endParaRPr>
          </a:p>
        </p:txBody>
      </p:sp>
      <p:pic>
        <p:nvPicPr>
          <p:cNvPr id="28675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15988" y="611188"/>
            <a:ext cx="714375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97063" y="1797050"/>
            <a:ext cx="5118100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>
            <a:spLocks noGrp="1"/>
          </p:cNvSpPr>
          <p:nvPr/>
        </p:nvSpPr>
        <p:spPr>
          <a:xfrm>
            <a:off x="8594725" y="4840288"/>
            <a:ext cx="549275" cy="303212"/>
          </a:xfrm>
          <a:prstGeom prst="rect">
            <a:avLst/>
          </a:prstGeom>
          <a:noFill/>
          <a:effectLst>
            <a:outerShdw blurRad="285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lIns="91425" tIns="91425" rIns="91425" bIns="91425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fld id="{CBC54F93-DABF-44C0-8E8F-74D46871A18F}" type="slidenum">
              <a:rPr kumimoji="0" lang="en" sz="1100" ker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t>12</a:t>
            </a:fld>
            <a:endParaRPr kumimoji="0" sz="1100" kern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30722" name="矩形 5"/>
          <p:cNvSpPr>
            <a:spLocks noChangeArrowheads="1"/>
          </p:cNvSpPr>
          <p:nvPr/>
        </p:nvSpPr>
        <p:spPr bwMode="auto">
          <a:xfrm>
            <a:off x="1524000" y="3956050"/>
            <a:ext cx="65341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zh-TW" altLang="en-US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學生名</a:t>
            </a:r>
            <a:r>
              <a:rPr kumimoji="0" lang="zh-TW" altLang="en-US" b="1">
                <a:latin typeface="標楷體" pitchFamily="65" charset="-120"/>
                <a:ea typeface="標楷體" pitchFamily="65" charset="-120"/>
                <a:cs typeface="王漢宗仿宋體一標準"/>
              </a:rPr>
              <a:t>冊</a:t>
            </a:r>
            <a:r>
              <a:rPr kumimoji="0" lang="en-US" altLang="zh-TW" b="1">
                <a:latin typeface="標楷體" pitchFamily="65" charset="-120"/>
                <a:ea typeface="標楷體" pitchFamily="65" charset="-120"/>
                <a:cs typeface="王漢宗仿宋體一標準"/>
              </a:rPr>
              <a:t>(</a:t>
            </a:r>
            <a:r>
              <a:rPr kumimoji="0" lang="zh-TW" altLang="en-US" b="1">
                <a:latin typeface="標楷體" pitchFamily="65" charset="-120"/>
                <a:ea typeface="標楷體" pitchFamily="65" charset="-120"/>
                <a:cs typeface="王漢宗仿宋體一標準"/>
              </a:rPr>
              <a:t>錯誤範例</a:t>
            </a:r>
            <a:r>
              <a:rPr kumimoji="0" lang="en-US" altLang="zh-TW" b="1">
                <a:latin typeface="標楷體" pitchFamily="65" charset="-120"/>
                <a:ea typeface="標楷體" pitchFamily="65" charset="-120"/>
                <a:cs typeface="王漢宗仿宋體一標準"/>
              </a:rPr>
              <a:t>)(</a:t>
            </a:r>
            <a:r>
              <a:rPr kumimoji="0" lang="zh-TW" altLang="zh-TW" b="1">
                <a:latin typeface="標楷體" pitchFamily="65" charset="-120"/>
                <a:ea typeface="標楷體" pitchFamily="65" charset="-120"/>
                <a:cs typeface="王漢宗仿宋體一標準"/>
              </a:rPr>
              <a:t>系統會</a:t>
            </a:r>
            <a:r>
              <a:rPr kumimoji="0" lang="zh-TW" altLang="en-US" b="1">
                <a:latin typeface="標楷體" pitchFamily="65" charset="-120"/>
                <a:ea typeface="標楷體" pitchFamily="65" charset="-120"/>
                <a:cs typeface="王漢宗仿宋體一標準"/>
              </a:rPr>
              <a:t>存檔</a:t>
            </a:r>
            <a:r>
              <a:rPr kumimoji="0" lang="en-US" altLang="zh-TW" b="1">
                <a:latin typeface="標楷體" pitchFamily="65" charset="-120"/>
                <a:ea typeface="標楷體" pitchFamily="65" charset="-120"/>
                <a:cs typeface="王漢宗仿宋體一標準"/>
              </a:rPr>
              <a:t>) </a:t>
            </a:r>
            <a:r>
              <a:rPr kumimoji="0" lang="zh-TW" altLang="zh-TW" b="1">
                <a:latin typeface="標楷體" pitchFamily="65" charset="-120"/>
                <a:ea typeface="標楷體" pitchFamily="65" charset="-120"/>
                <a:cs typeface="王漢宗仿宋體一標準"/>
              </a:rPr>
              <a:t>，請查詢「各校年級班級人數統計」</a:t>
            </a:r>
            <a:r>
              <a:rPr kumimoji="0" lang="zh-TW" altLang="en-US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。</a:t>
            </a:r>
            <a:endParaRPr kumimoji="0" lang="en-US" altLang="zh-TW" b="1">
              <a:solidFill>
                <a:schemeClr val="tx1"/>
              </a:solidFill>
              <a:latin typeface="標楷體" pitchFamily="65" charset="-120"/>
              <a:ea typeface="標楷體" pitchFamily="65" charset="-120"/>
              <a:cs typeface="王漢宗仿宋體一標準"/>
            </a:endParaRPr>
          </a:p>
        </p:txBody>
      </p:sp>
      <p:pic>
        <p:nvPicPr>
          <p:cNvPr id="30723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623888"/>
            <a:ext cx="7135813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55850" y="1751013"/>
            <a:ext cx="4473575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>
            <a:spLocks noGrp="1"/>
          </p:cNvSpPr>
          <p:nvPr/>
        </p:nvSpPr>
        <p:spPr>
          <a:xfrm>
            <a:off x="8594725" y="4840288"/>
            <a:ext cx="549275" cy="303212"/>
          </a:xfrm>
          <a:prstGeom prst="rect">
            <a:avLst/>
          </a:prstGeom>
          <a:noFill/>
          <a:effectLst>
            <a:outerShdw blurRad="285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lIns="91425" tIns="91425" rIns="91425" bIns="91425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fld id="{5CBE75A9-CCEA-4B8B-9EE1-EC2C564549C6}" type="slidenum">
              <a:rPr kumimoji="0" lang="en" sz="1100" ker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t>13</a:t>
            </a:fld>
            <a:endParaRPr kumimoji="0" sz="1100" kern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32770" name="矩形 5"/>
          <p:cNvSpPr>
            <a:spLocks noChangeArrowheads="1"/>
          </p:cNvSpPr>
          <p:nvPr/>
        </p:nvSpPr>
        <p:spPr bwMode="auto">
          <a:xfrm>
            <a:off x="3398838" y="4095750"/>
            <a:ext cx="32797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zh-TW" altLang="en-US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學生名</a:t>
            </a:r>
            <a:r>
              <a:rPr kumimoji="0" lang="zh-TW" altLang="en-US" b="1">
                <a:latin typeface="標楷體" pitchFamily="65" charset="-120"/>
                <a:ea typeface="標楷體" pitchFamily="65" charset="-120"/>
                <a:cs typeface="王漢宗仿宋體一標準"/>
              </a:rPr>
              <a:t>冊 </a:t>
            </a:r>
            <a:r>
              <a:rPr kumimoji="0" lang="en-US" altLang="zh-TW" b="1">
                <a:latin typeface="標楷體" pitchFamily="65" charset="-120"/>
                <a:ea typeface="標楷體" pitchFamily="65" charset="-120"/>
                <a:cs typeface="王漢宗仿宋體一標準"/>
              </a:rPr>
              <a:t>(</a:t>
            </a:r>
            <a:r>
              <a:rPr kumimoji="0" lang="zh-TW" altLang="en-US" b="1">
                <a:latin typeface="標楷體" pitchFamily="65" charset="-120"/>
                <a:ea typeface="標楷體" pitchFamily="65" charset="-120"/>
                <a:cs typeface="王漢宗仿宋體一標準"/>
              </a:rPr>
              <a:t>正確範例</a:t>
            </a:r>
            <a:r>
              <a:rPr kumimoji="0" lang="en-US" altLang="zh-TW" b="1">
                <a:latin typeface="標楷體" pitchFamily="65" charset="-120"/>
                <a:ea typeface="標楷體" pitchFamily="65" charset="-120"/>
                <a:cs typeface="王漢宗仿宋體一標準"/>
              </a:rPr>
              <a:t>)</a:t>
            </a:r>
            <a:r>
              <a:rPr kumimoji="0" lang="zh-TW" altLang="en-US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。</a:t>
            </a:r>
            <a:endParaRPr kumimoji="0" lang="en-US" altLang="zh-TW" b="1">
              <a:solidFill>
                <a:schemeClr val="tx1"/>
              </a:solidFill>
              <a:latin typeface="標楷體" pitchFamily="65" charset="-120"/>
              <a:ea typeface="標楷體" pitchFamily="65" charset="-120"/>
              <a:cs typeface="王漢宗仿宋體一標準"/>
            </a:endParaRPr>
          </a:p>
        </p:txBody>
      </p:sp>
      <p:pic>
        <p:nvPicPr>
          <p:cNvPr id="3277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4888" y="584200"/>
            <a:ext cx="7086600" cy="93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08263" y="1606550"/>
            <a:ext cx="3803650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>
            <a:spLocks noGrp="1"/>
          </p:cNvSpPr>
          <p:nvPr/>
        </p:nvSpPr>
        <p:spPr>
          <a:xfrm>
            <a:off x="8594725" y="4840288"/>
            <a:ext cx="549275" cy="303212"/>
          </a:xfrm>
          <a:prstGeom prst="rect">
            <a:avLst/>
          </a:prstGeom>
          <a:noFill/>
          <a:effectLst>
            <a:outerShdw blurRad="285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lIns="91425" tIns="91425" rIns="91425" bIns="91425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fld id="{1647758E-9763-4B07-B9B4-F69A7B5DD957}" type="slidenum">
              <a:rPr kumimoji="0" lang="en" sz="1100" ker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t>14</a:t>
            </a:fld>
            <a:endParaRPr kumimoji="0" sz="1100" kern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pic>
        <p:nvPicPr>
          <p:cNvPr id="3481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90713" y="665163"/>
            <a:ext cx="5359400" cy="359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>
            <a:spLocks noGrp="1"/>
          </p:cNvSpPr>
          <p:nvPr/>
        </p:nvSpPr>
        <p:spPr>
          <a:xfrm>
            <a:off x="8594725" y="4840288"/>
            <a:ext cx="549275" cy="303212"/>
          </a:xfrm>
          <a:prstGeom prst="rect">
            <a:avLst/>
          </a:prstGeom>
          <a:noFill/>
          <a:effectLst>
            <a:outerShdw blurRad="285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lIns="91425" tIns="91425" rIns="91425" bIns="91425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fld id="{DB5D10F1-3273-49B7-ABDC-4D514F0722D4}" type="slidenum">
              <a:rPr kumimoji="0" lang="en" sz="1100" ker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t>15</a:t>
            </a:fld>
            <a:endParaRPr kumimoji="0" sz="1100" kern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pic>
        <p:nvPicPr>
          <p:cNvPr id="36866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8925" y="822325"/>
            <a:ext cx="5976938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>
            <a:spLocks noGrp="1"/>
          </p:cNvSpPr>
          <p:nvPr/>
        </p:nvSpPr>
        <p:spPr>
          <a:xfrm>
            <a:off x="8594725" y="4840288"/>
            <a:ext cx="549275" cy="303212"/>
          </a:xfrm>
          <a:prstGeom prst="rect">
            <a:avLst/>
          </a:prstGeom>
          <a:noFill/>
          <a:effectLst>
            <a:outerShdw blurRad="285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lIns="91425" tIns="91425" rIns="91425" bIns="91425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fld id="{3374A69E-B9E5-41CF-9D61-F253943C3846}" type="slidenum">
              <a:rPr kumimoji="0" lang="en" sz="1100" ker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t>16</a:t>
            </a:fld>
            <a:endParaRPr kumimoji="0" sz="1100" kern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pic>
        <p:nvPicPr>
          <p:cNvPr id="3891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06538" y="790575"/>
            <a:ext cx="5992812" cy="251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>
            <a:spLocks noGrp="1"/>
          </p:cNvSpPr>
          <p:nvPr/>
        </p:nvSpPr>
        <p:spPr>
          <a:xfrm>
            <a:off x="8594725" y="4840288"/>
            <a:ext cx="549275" cy="303212"/>
          </a:xfrm>
          <a:prstGeom prst="rect">
            <a:avLst/>
          </a:prstGeom>
          <a:noFill/>
          <a:effectLst>
            <a:outerShdw blurRad="285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lIns="91425" tIns="91425" rIns="91425" bIns="91425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fld id="{0977D7F0-8C06-4523-9B85-93C076024512}" type="slidenum">
              <a:rPr kumimoji="0" lang="en" sz="1100" ker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t>17</a:t>
            </a:fld>
            <a:endParaRPr kumimoji="0" sz="1100" kern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pic>
        <p:nvPicPr>
          <p:cNvPr id="4096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35163" y="676275"/>
            <a:ext cx="5300662" cy="3598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>
            <a:spLocks noGrp="1"/>
          </p:cNvSpPr>
          <p:nvPr/>
        </p:nvSpPr>
        <p:spPr>
          <a:xfrm>
            <a:off x="8594725" y="4840288"/>
            <a:ext cx="549275" cy="303212"/>
          </a:xfrm>
          <a:prstGeom prst="rect">
            <a:avLst/>
          </a:prstGeom>
          <a:noFill/>
          <a:effectLst>
            <a:outerShdw blurRad="285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lIns="91425" tIns="91425" rIns="91425" bIns="91425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fld id="{4FB7C0CB-6825-4D1F-9E40-7A71E6C230B2}" type="slidenum">
              <a:rPr kumimoji="0" lang="en" sz="1100" ker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t>18</a:t>
            </a:fld>
            <a:endParaRPr kumimoji="0" sz="1100" kern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43010" name="矩形 5"/>
          <p:cNvSpPr>
            <a:spLocks noChangeArrowheads="1"/>
          </p:cNvSpPr>
          <p:nvPr/>
        </p:nvSpPr>
        <p:spPr bwMode="auto">
          <a:xfrm>
            <a:off x="2659063" y="3613150"/>
            <a:ext cx="42354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zh-TW" altLang="en-US" b="1">
                <a:latin typeface="標楷體" pitchFamily="65" charset="-120"/>
                <a:ea typeface="標楷體" pitchFamily="65" charset="-120"/>
              </a:rPr>
              <a:t>英聽資料</a:t>
            </a:r>
            <a:r>
              <a:rPr kumimoji="0" lang="en-US" altLang="zh-TW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-&gt;</a:t>
            </a:r>
            <a:r>
              <a:rPr kumimoji="0" lang="zh-TW" altLang="zh-TW" b="1">
                <a:latin typeface="標楷體" pitchFamily="65" charset="-120"/>
                <a:ea typeface="標楷體" pitchFamily="65" charset="-120"/>
              </a:rPr>
              <a:t>英聽檔下載</a:t>
            </a:r>
            <a:r>
              <a:rPr kumimoji="0" lang="zh-TW" altLang="en-US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。</a:t>
            </a:r>
            <a:endParaRPr kumimoji="0" lang="en-US" altLang="zh-TW" b="1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43011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7138" y="930275"/>
            <a:ext cx="6550025" cy="1862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>
            <a:spLocks noGrp="1"/>
          </p:cNvSpPr>
          <p:nvPr/>
        </p:nvSpPr>
        <p:spPr>
          <a:xfrm>
            <a:off x="8594725" y="4840288"/>
            <a:ext cx="549275" cy="303212"/>
          </a:xfrm>
          <a:prstGeom prst="rect">
            <a:avLst/>
          </a:prstGeom>
          <a:noFill/>
          <a:effectLst>
            <a:outerShdw blurRad="285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lIns="91425" tIns="91425" rIns="91425" bIns="91425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fld id="{DEA2EBAD-85F5-44AE-B68C-9C12D6455BD9}" type="slidenum">
              <a:rPr kumimoji="0" lang="en" sz="1100" ker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t>19</a:t>
            </a:fld>
            <a:endParaRPr kumimoji="0" sz="1100" kern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45058" name="矩形 5"/>
          <p:cNvSpPr>
            <a:spLocks noChangeArrowheads="1"/>
          </p:cNvSpPr>
          <p:nvPr/>
        </p:nvSpPr>
        <p:spPr bwMode="auto">
          <a:xfrm>
            <a:off x="2659063" y="3613150"/>
            <a:ext cx="42354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zh-TW" altLang="zh-TW" b="1">
                <a:latin typeface="標楷體" pitchFamily="65" charset="-120"/>
                <a:ea typeface="標楷體" pitchFamily="65" charset="-120"/>
              </a:rPr>
              <a:t>系統支援</a:t>
            </a:r>
            <a:r>
              <a:rPr kumimoji="0" lang="en-US" altLang="zh-TW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-&gt;</a:t>
            </a:r>
            <a:r>
              <a:rPr kumimoji="0" lang="zh-TW" altLang="zh-TW" b="1">
                <a:latin typeface="標楷體" pitchFamily="65" charset="-120"/>
                <a:ea typeface="標楷體" pitchFamily="65" charset="-120"/>
              </a:rPr>
              <a:t>變更密碼</a:t>
            </a:r>
            <a:r>
              <a:rPr kumimoji="0" lang="en-US" altLang="zh-TW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-&gt;</a:t>
            </a:r>
            <a:r>
              <a:rPr kumimoji="0" lang="zh-TW" altLang="en-US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可隨時</a:t>
            </a:r>
            <a:r>
              <a:rPr kumimoji="0" lang="zh-TW" altLang="zh-TW" b="1">
                <a:latin typeface="標楷體" pitchFamily="65" charset="-120"/>
                <a:ea typeface="標楷體" pitchFamily="65" charset="-120"/>
              </a:rPr>
              <a:t>變更密碼</a:t>
            </a:r>
            <a:r>
              <a:rPr kumimoji="0" lang="zh-TW" altLang="en-US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。</a:t>
            </a:r>
            <a:endParaRPr kumimoji="0" lang="en-US" altLang="zh-TW" b="1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4505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0038" y="784225"/>
            <a:ext cx="5942012" cy="273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Google Shape;54;p13"/>
          <p:cNvSpPr txBox="1">
            <a:spLocks noGrp="1"/>
          </p:cNvSpPr>
          <p:nvPr>
            <p:ph type="title" idx="4294967295"/>
          </p:nvPr>
        </p:nvSpPr>
        <p:spPr>
          <a:xfrm>
            <a:off x="973138" y="869950"/>
            <a:ext cx="7197725" cy="1158875"/>
          </a:xfrm>
        </p:spPr>
        <p:txBody>
          <a:bodyPr/>
          <a:lstStyle/>
          <a:p>
            <a:pPr marL="342900" indent="-342900" eaLnBrk="1" hangingPunct="1">
              <a:buClr>
                <a:schemeClr val="accent1"/>
              </a:buClr>
              <a:buSzPts val="3000"/>
              <a:buFont typeface="Wingdings" pitchFamily="2" charset="2"/>
              <a:buChar char="ü"/>
            </a:pPr>
            <a:r>
              <a:rPr lang="zh-TW" altLang="en-US" sz="2400" b="1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Patrick Hand SC"/>
                <a:sym typeface="Patrick Hand SC"/>
              </a:rPr>
              <a:t>學生名冊上傳網址：</a:t>
            </a:r>
            <a:r>
              <a:rPr lang="zh-TW" altLang="en-US" sz="2400" b="1" smtClean="0">
                <a:solidFill>
                  <a:schemeClr val="tx1"/>
                </a:solidFill>
                <a:latin typeface="王漢宗仿宋體一標準"/>
                <a:ea typeface="王漢宗仿宋體一標準"/>
                <a:cs typeface="Patrick Hand SC"/>
                <a:sym typeface="Patrick Hand SC"/>
              </a:rPr>
              <a:t/>
            </a:r>
            <a:br>
              <a:rPr lang="zh-TW" altLang="en-US" sz="2400" b="1" smtClean="0">
                <a:solidFill>
                  <a:schemeClr val="tx1"/>
                </a:solidFill>
                <a:latin typeface="王漢宗仿宋體一標準"/>
                <a:ea typeface="王漢宗仿宋體一標準"/>
                <a:cs typeface="Patrick Hand SC"/>
                <a:sym typeface="Patrick Hand SC"/>
              </a:rPr>
            </a:br>
            <a:r>
              <a:rPr lang="en-US" altLang="zh-TW" sz="1800" b="1" smtClean="0">
                <a:solidFill>
                  <a:schemeClr val="tx1"/>
                </a:solidFill>
                <a:latin typeface="細明體" pitchFamily="49" charset="-120"/>
                <a:ea typeface="細明體" pitchFamily="49" charset="-120"/>
                <a:cs typeface="Patrick Hand SC"/>
                <a:sym typeface="Patrick Hand SC"/>
                <a:hlinkClick r:id="rId3"/>
              </a:rPr>
              <a:t>https://www5.sekonicmp.com.tw/mlcaat115/schoollogin.aspx</a:t>
            </a:r>
            <a:r>
              <a:rPr lang="en-US" altLang="zh-TW" sz="2400" b="1" smtClean="0">
                <a:solidFill>
                  <a:schemeClr val="tx1"/>
                </a:solidFill>
                <a:latin typeface="王漢宗仿宋體一標準"/>
                <a:ea typeface="王漢宗仿宋體一標準"/>
                <a:cs typeface="Patrick Hand SC"/>
                <a:sym typeface="Patrick Hand SC"/>
              </a:rPr>
              <a:t> </a:t>
            </a:r>
            <a:br>
              <a:rPr lang="en-US" altLang="zh-TW" sz="2400" b="1" smtClean="0">
                <a:solidFill>
                  <a:schemeClr val="tx1"/>
                </a:solidFill>
                <a:latin typeface="王漢宗仿宋體一標準"/>
                <a:ea typeface="王漢宗仿宋體一標準"/>
                <a:cs typeface="Patrick Hand SC"/>
                <a:sym typeface="Patrick Hand SC"/>
              </a:rPr>
            </a:br>
            <a:endParaRPr lang="zh-TW" altLang="zh-TW" sz="2400" b="1" smtClean="0">
              <a:solidFill>
                <a:schemeClr val="tx1"/>
              </a:solidFill>
              <a:latin typeface="王漢宗仿宋體一標準"/>
              <a:ea typeface="王漢宗仿宋體一標準"/>
              <a:cs typeface="Patrick Hand SC"/>
              <a:sym typeface="Patrick Hand SC"/>
            </a:endParaRPr>
          </a:p>
        </p:txBody>
      </p:sp>
      <p:sp>
        <p:nvSpPr>
          <p:cNvPr id="58" name="Google Shape;58;p13"/>
          <p:cNvSpPr txBox="1">
            <a:spLocks noGrp="1"/>
          </p:cNvSpPr>
          <p:nvPr/>
        </p:nvSpPr>
        <p:spPr>
          <a:xfrm>
            <a:off x="8594725" y="4840288"/>
            <a:ext cx="549275" cy="303212"/>
          </a:xfrm>
          <a:prstGeom prst="rect">
            <a:avLst/>
          </a:prstGeom>
          <a:noFill/>
          <a:effectLst>
            <a:outerShdw blurRad="285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lIns="91425" tIns="91425" rIns="91425" bIns="91425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fld id="{51F5955C-A2D0-479D-A322-8C70A8288125}" type="slidenum">
              <a:rPr kumimoji="0" lang="en" sz="1100" ker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t>2</a:t>
            </a:fld>
            <a:endParaRPr kumimoji="0" sz="1100" kern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10243" name="Google Shape;54;p13"/>
          <p:cNvSpPr txBox="1">
            <a:spLocks/>
          </p:cNvSpPr>
          <p:nvPr/>
        </p:nvSpPr>
        <p:spPr bwMode="auto">
          <a:xfrm>
            <a:off x="973138" y="869950"/>
            <a:ext cx="7197725" cy="115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5" tIns="91425" rIns="91425" bIns="91425"/>
          <a:lstStyle/>
          <a:p>
            <a:pPr marL="342900" indent="-342900">
              <a:buClr>
                <a:schemeClr val="accent1"/>
              </a:buClr>
              <a:buSzPts val="3000"/>
              <a:buFont typeface="Wingdings" pitchFamily="2" charset="2"/>
              <a:buChar char="ü"/>
            </a:pPr>
            <a:r>
              <a:rPr kumimoji="0" lang="zh-TW" altLang="en-US" sz="2400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Patrick Hand SC"/>
                <a:sym typeface="Patrick Hand SC"/>
              </a:rPr>
              <a:t>學生名冊上傳網址：</a:t>
            </a:r>
            <a:r>
              <a:rPr kumimoji="0" lang="zh-TW" altLang="en-US" sz="2400" b="1">
                <a:solidFill>
                  <a:schemeClr val="tx1"/>
                </a:solidFill>
                <a:latin typeface="王漢宗仿宋體一標準"/>
                <a:ea typeface="王漢宗仿宋體一標準"/>
                <a:cs typeface="Patrick Hand SC"/>
                <a:sym typeface="Patrick Hand SC"/>
              </a:rPr>
              <a:t/>
            </a:r>
            <a:br>
              <a:rPr kumimoji="0" lang="zh-TW" altLang="en-US" sz="2400" b="1">
                <a:solidFill>
                  <a:schemeClr val="tx1"/>
                </a:solidFill>
                <a:latin typeface="王漢宗仿宋體一標準"/>
                <a:ea typeface="王漢宗仿宋體一標準"/>
                <a:cs typeface="Patrick Hand SC"/>
                <a:sym typeface="Patrick Hand SC"/>
              </a:rPr>
            </a:br>
            <a:r>
              <a:rPr kumimoji="0" lang="en-US" altLang="zh-TW" sz="1800" b="1">
                <a:solidFill>
                  <a:schemeClr val="tx1"/>
                </a:solidFill>
                <a:latin typeface="細明體" pitchFamily="49" charset="-120"/>
                <a:ea typeface="細明體" pitchFamily="49" charset="-120"/>
                <a:cs typeface="Patrick Hand SC"/>
                <a:sym typeface="Patrick Hand SC"/>
                <a:hlinkClick r:id="rId3"/>
              </a:rPr>
              <a:t>https://www5.sekonicmp.com.tw/mlcaat115/schoollogin.aspx</a:t>
            </a:r>
            <a:r>
              <a:rPr kumimoji="0" lang="en-US" altLang="zh-TW" sz="2400" b="1">
                <a:solidFill>
                  <a:schemeClr val="tx1"/>
                </a:solidFill>
                <a:latin typeface="王漢宗仿宋體一標準"/>
                <a:ea typeface="王漢宗仿宋體一標準"/>
                <a:cs typeface="Patrick Hand SC"/>
                <a:sym typeface="Patrick Hand SC"/>
              </a:rPr>
              <a:t> </a:t>
            </a:r>
            <a:br>
              <a:rPr kumimoji="0" lang="en-US" altLang="zh-TW" sz="2400" b="1">
                <a:solidFill>
                  <a:schemeClr val="tx1"/>
                </a:solidFill>
                <a:latin typeface="王漢宗仿宋體一標準"/>
                <a:ea typeface="王漢宗仿宋體一標準"/>
                <a:cs typeface="Patrick Hand SC"/>
                <a:sym typeface="Patrick Hand SC"/>
              </a:rPr>
            </a:br>
            <a:endParaRPr kumimoji="0" lang="zh-TW" altLang="zh-TW" sz="2400" b="1">
              <a:solidFill>
                <a:schemeClr val="tx1"/>
              </a:solidFill>
              <a:latin typeface="王漢宗仿宋體一標準"/>
              <a:ea typeface="王漢宗仿宋體一標準"/>
              <a:cs typeface="Patrick Hand SC"/>
              <a:sym typeface="Patrick Hand SC"/>
            </a:endParaRPr>
          </a:p>
        </p:txBody>
      </p:sp>
      <p:pic>
        <p:nvPicPr>
          <p:cNvPr id="1024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127500" y="2038350"/>
            <a:ext cx="1173163" cy="117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Google Shape;54;p13"/>
          <p:cNvSpPr txBox="1">
            <a:spLocks noGrp="1"/>
          </p:cNvSpPr>
          <p:nvPr>
            <p:ph type="title"/>
          </p:nvPr>
        </p:nvSpPr>
        <p:spPr>
          <a:xfrm>
            <a:off x="2900363" y="3298825"/>
            <a:ext cx="7021512" cy="750888"/>
          </a:xfrm>
        </p:spPr>
        <p:txBody>
          <a:bodyPr/>
          <a:lstStyle/>
          <a:p>
            <a:pPr eaLnBrk="1" hangingPunct="1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Patrick Hand SC"/>
              <a:buNone/>
            </a:pPr>
            <a:r>
              <a:rPr lang="zh-TW" altLang="en-US" sz="3000" b="1" smtClean="0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Patrick Hand SC"/>
                <a:sym typeface="Patrick Hand SC"/>
              </a:rPr>
              <a:t>本簡報檔歡迎各校視需求印製</a:t>
            </a:r>
          </a:p>
        </p:txBody>
      </p:sp>
      <p:sp>
        <p:nvSpPr>
          <p:cNvPr id="58" name="Google Shape;58;p13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fld id="{2961C051-264C-4094-8F24-1BFB5AD081CF}" type="slidenum">
              <a:rPr lang="en"/>
              <a:pPr>
                <a:defRPr/>
              </a:pPr>
              <a:t>20</a:t>
            </a:fld>
            <a:endParaRPr/>
          </a:p>
        </p:txBody>
      </p:sp>
      <p:pic>
        <p:nvPicPr>
          <p:cNvPr id="6" name="圖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5939" y="902220"/>
            <a:ext cx="4481981" cy="25183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圖片 8"/>
          <p:cNvPicPr>
            <a:picLocks noChangeAspect="1"/>
          </p:cNvPicPr>
          <p:nvPr/>
        </p:nvPicPr>
        <p:blipFill rotWithShape="1">
          <a:blip r:embed="rId4"/>
          <a:srcRect t="1094" r="1094"/>
          <a:stretch/>
        </p:blipFill>
        <p:spPr>
          <a:xfrm>
            <a:off x="703058" y="553524"/>
            <a:ext cx="1463022" cy="1372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>
            <a:spLocks noGrp="1"/>
          </p:cNvSpPr>
          <p:nvPr/>
        </p:nvSpPr>
        <p:spPr>
          <a:xfrm>
            <a:off x="8594725" y="4840288"/>
            <a:ext cx="549275" cy="303212"/>
          </a:xfrm>
          <a:prstGeom prst="rect">
            <a:avLst/>
          </a:prstGeom>
          <a:noFill/>
          <a:effectLst>
            <a:outerShdw blurRad="285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lIns="91425" tIns="91425" rIns="91425" bIns="91425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fld id="{F5EC50EE-4724-46E6-A627-63E58FFDD972}" type="slidenum">
              <a:rPr kumimoji="0" lang="en" sz="1100" ker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t>3</a:t>
            </a:fld>
            <a:endParaRPr kumimoji="0" sz="1100" kern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12290" name="矩形 5"/>
          <p:cNvSpPr>
            <a:spLocks noChangeArrowheads="1"/>
          </p:cNvSpPr>
          <p:nvPr/>
        </p:nvSpPr>
        <p:spPr bwMode="auto">
          <a:xfrm>
            <a:off x="1427163" y="3965575"/>
            <a:ext cx="65674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zh-TW" altLang="zh-TW" b="1">
                <a:latin typeface="標楷體" pitchFamily="65" charset="-120"/>
                <a:ea typeface="標楷體" pitchFamily="65" charset="-120"/>
              </a:rPr>
              <a:t>文林國中</a:t>
            </a:r>
            <a:r>
              <a:rPr kumimoji="0" lang="zh-TW" altLang="en-US" b="1">
                <a:latin typeface="標楷體" pitchFamily="65" charset="-120"/>
                <a:ea typeface="標楷體" pitchFamily="65" charset="-120"/>
              </a:rPr>
              <a:t>範例</a:t>
            </a:r>
            <a:r>
              <a:rPr kumimoji="0" lang="en-US" altLang="zh-TW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-&gt;</a:t>
            </a:r>
            <a:r>
              <a:rPr kumimoji="0" lang="zh-TW" altLang="en-US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學校代碼為</a:t>
            </a:r>
            <a:r>
              <a:rPr kumimoji="0" lang="zh-TW" altLang="zh-TW" b="1">
                <a:latin typeface="標楷體" pitchFamily="65" charset="-120"/>
                <a:ea typeface="標楷體" pitchFamily="65" charset="-120"/>
              </a:rPr>
              <a:t>054507</a:t>
            </a:r>
            <a:r>
              <a:rPr kumimoji="0" lang="zh-TW" altLang="en-US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</a:rPr>
              <a:t>，第一次登入使用預設密碼</a:t>
            </a:r>
            <a:r>
              <a:rPr kumimoji="0" lang="zh-TW" altLang="zh-TW" b="1">
                <a:latin typeface="標楷體" pitchFamily="65" charset="-120"/>
                <a:ea typeface="標楷體" pitchFamily="65" charset="-120"/>
              </a:rPr>
              <a:t>Mlc054507</a:t>
            </a:r>
            <a:endParaRPr kumimoji="0" lang="en-US" altLang="zh-TW">
              <a:solidFill>
                <a:schemeClr val="tx1"/>
              </a:solidFill>
              <a:latin typeface="標楷體" pitchFamily="65" charset="-120"/>
              <a:ea typeface="標楷體" pitchFamily="65" charset="-120"/>
            </a:endParaRPr>
          </a:p>
        </p:txBody>
      </p:sp>
      <p:pic>
        <p:nvPicPr>
          <p:cNvPr id="12291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81125" y="730250"/>
            <a:ext cx="6592888" cy="316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>
            <a:spLocks noGrp="1"/>
          </p:cNvSpPr>
          <p:nvPr/>
        </p:nvSpPr>
        <p:spPr>
          <a:xfrm>
            <a:off x="8594725" y="4840288"/>
            <a:ext cx="549275" cy="303212"/>
          </a:xfrm>
          <a:prstGeom prst="rect">
            <a:avLst/>
          </a:prstGeom>
          <a:noFill/>
          <a:effectLst>
            <a:outerShdw blurRad="285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lIns="91425" tIns="91425" rIns="91425" bIns="91425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fld id="{0241E1A5-F97D-49ED-A6AE-1513FEE4E812}" type="slidenum">
              <a:rPr kumimoji="0" lang="en" sz="1100" ker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t>4</a:t>
            </a:fld>
            <a:endParaRPr kumimoji="0" sz="1100" kern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14338" name="矩形 5"/>
          <p:cNvSpPr>
            <a:spLocks noChangeArrowheads="1"/>
          </p:cNvSpPr>
          <p:nvPr/>
        </p:nvSpPr>
        <p:spPr bwMode="auto">
          <a:xfrm>
            <a:off x="2087563" y="3965575"/>
            <a:ext cx="5232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zh-TW" altLang="en-US" b="1">
                <a:latin typeface="標楷體" pitchFamily="65" charset="-120"/>
                <a:ea typeface="標楷體" pitchFamily="65" charset="-120"/>
              </a:rPr>
              <a:t>亦可使用手機掃描 </a:t>
            </a:r>
            <a:r>
              <a:rPr kumimoji="0" lang="en-US" altLang="zh-TW" b="1">
                <a:latin typeface="標楷體" pitchFamily="65" charset="-120"/>
                <a:ea typeface="標楷體" pitchFamily="65" charset="-120"/>
              </a:rPr>
              <a:t>QR</a:t>
            </a:r>
            <a:r>
              <a:rPr kumimoji="0" lang="zh-TW" altLang="en-US" b="1">
                <a:latin typeface="標楷體" pitchFamily="65" charset="-120"/>
                <a:ea typeface="標楷體" pitchFamily="65" charset="-120"/>
              </a:rPr>
              <a:t> </a:t>
            </a:r>
            <a:r>
              <a:rPr kumimoji="0" lang="en-US" altLang="zh-TW" b="1">
                <a:latin typeface="標楷體" pitchFamily="65" charset="-120"/>
                <a:ea typeface="標楷體" pitchFamily="65" charset="-120"/>
              </a:rPr>
              <a:t>CODE</a:t>
            </a:r>
            <a:r>
              <a:rPr kumimoji="0" lang="zh-TW" altLang="en-US" b="1">
                <a:latin typeface="標楷體" pitchFamily="65" charset="-120"/>
                <a:ea typeface="標楷體" pitchFamily="65" charset="-120"/>
              </a:rPr>
              <a:t>，連結網址後畫面如上圖</a:t>
            </a:r>
            <a:r>
              <a:rPr kumimoji="0" lang="zh-TW" altLang="en-US">
                <a:solidFill>
                  <a:schemeClr val="tx1"/>
                </a:solidFill>
              </a:rPr>
              <a:t>。</a:t>
            </a:r>
            <a:endParaRPr kumimoji="0" lang="en-US" altLang="zh-TW">
              <a:solidFill>
                <a:schemeClr val="tx1"/>
              </a:solidFill>
              <a:latin typeface="標楷體" pitchFamily="65" charset="-120"/>
              <a:ea typeface="標楷體" pitchFamily="65" charset="-120"/>
              <a:cs typeface="王漢宗仿宋體一標準"/>
            </a:endParaRPr>
          </a:p>
        </p:txBody>
      </p:sp>
      <p:pic>
        <p:nvPicPr>
          <p:cNvPr id="1433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54425" y="647700"/>
            <a:ext cx="1982788" cy="3241675"/>
          </a:xfrm>
          <a:prstGeom prst="rect">
            <a:avLst/>
          </a:prstGeom>
          <a:noFill/>
          <a:ln w="9525">
            <a:solidFill>
              <a:srgbClr val="FF66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>
            <a:spLocks noGrp="1"/>
          </p:cNvSpPr>
          <p:nvPr/>
        </p:nvSpPr>
        <p:spPr>
          <a:xfrm>
            <a:off x="8594725" y="4840288"/>
            <a:ext cx="549275" cy="303212"/>
          </a:xfrm>
          <a:prstGeom prst="rect">
            <a:avLst/>
          </a:prstGeom>
          <a:noFill/>
          <a:effectLst>
            <a:outerShdw blurRad="285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lIns="91425" tIns="91425" rIns="91425" bIns="91425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fld id="{E4EC2671-9799-473C-9041-0D36B886E494}" type="slidenum">
              <a:rPr kumimoji="0" lang="en" sz="1100" ker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t>5</a:t>
            </a:fld>
            <a:endParaRPr kumimoji="0" sz="1100" kern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16386" name="矩形 5"/>
          <p:cNvSpPr>
            <a:spLocks noChangeArrowheads="1"/>
          </p:cNvSpPr>
          <p:nvPr/>
        </p:nvSpPr>
        <p:spPr bwMode="auto">
          <a:xfrm>
            <a:off x="1427163" y="3965575"/>
            <a:ext cx="65674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zh-TW" altLang="en-US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第一次登入時，使用者須立即變更密碼，新密碼不可與預設密碼相同</a:t>
            </a:r>
            <a:r>
              <a:rPr kumimoji="0" lang="zh-TW" altLang="en-US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。</a:t>
            </a:r>
            <a:endParaRPr kumimoji="0" lang="en-US" altLang="zh-TW">
              <a:solidFill>
                <a:schemeClr val="tx1"/>
              </a:solidFill>
              <a:latin typeface="標楷體" pitchFamily="65" charset="-120"/>
              <a:ea typeface="標楷體" pitchFamily="65" charset="-120"/>
              <a:cs typeface="王漢宗仿宋體一標準"/>
            </a:endParaRPr>
          </a:p>
        </p:txBody>
      </p:sp>
      <p:pic>
        <p:nvPicPr>
          <p:cNvPr id="1638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52513" y="735013"/>
            <a:ext cx="6845300" cy="3167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>
            <a:spLocks noGrp="1"/>
          </p:cNvSpPr>
          <p:nvPr/>
        </p:nvSpPr>
        <p:spPr>
          <a:xfrm>
            <a:off x="8594725" y="4840288"/>
            <a:ext cx="549275" cy="303212"/>
          </a:xfrm>
          <a:prstGeom prst="rect">
            <a:avLst/>
          </a:prstGeom>
          <a:noFill/>
          <a:effectLst>
            <a:outerShdw blurRad="285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lIns="91425" tIns="91425" rIns="91425" bIns="91425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fld id="{555442EC-85CA-43F8-90B3-476E69733C7A}" type="slidenum">
              <a:rPr kumimoji="0" lang="en" sz="1100" ker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t>6</a:t>
            </a:fld>
            <a:endParaRPr kumimoji="0" sz="1100" kern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pic>
        <p:nvPicPr>
          <p:cNvPr id="18434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30475" y="1589088"/>
            <a:ext cx="4305300" cy="1287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>
            <a:spLocks noGrp="1"/>
          </p:cNvSpPr>
          <p:nvPr/>
        </p:nvSpPr>
        <p:spPr>
          <a:xfrm>
            <a:off x="8594725" y="4840288"/>
            <a:ext cx="549275" cy="303212"/>
          </a:xfrm>
          <a:prstGeom prst="rect">
            <a:avLst/>
          </a:prstGeom>
          <a:noFill/>
          <a:effectLst>
            <a:outerShdw blurRad="285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lIns="91425" tIns="91425" rIns="91425" bIns="91425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fld id="{F2AF3D12-EB67-4F85-B796-2DBD50B69022}" type="slidenum">
              <a:rPr kumimoji="0" lang="en" sz="1100" ker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t>7</a:t>
            </a:fld>
            <a:endParaRPr kumimoji="0" sz="1100" kern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20482" name="矩形 5"/>
          <p:cNvSpPr>
            <a:spLocks noChangeArrowheads="1"/>
          </p:cNvSpPr>
          <p:nvPr/>
        </p:nvSpPr>
        <p:spPr bwMode="auto">
          <a:xfrm>
            <a:off x="1922463" y="3965575"/>
            <a:ext cx="56022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zh-TW" altLang="en-US" b="1">
                <a:latin typeface="標楷體" pitchFamily="65" charset="-120"/>
                <a:ea typeface="標楷體" pitchFamily="65" charset="-120"/>
              </a:rPr>
              <a:t>變更</a:t>
            </a:r>
            <a:r>
              <a:rPr kumimoji="0" lang="zh-TW" altLang="en-US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密碼後要重新登入系統，密碼請使用變更後密碼</a:t>
            </a:r>
            <a:r>
              <a:rPr kumimoji="0" lang="zh-TW" altLang="en-US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。</a:t>
            </a:r>
            <a:endParaRPr kumimoji="0" lang="en-US" altLang="zh-TW">
              <a:solidFill>
                <a:schemeClr val="tx1"/>
              </a:solidFill>
              <a:latin typeface="標楷體" pitchFamily="65" charset="-120"/>
              <a:ea typeface="標楷體" pitchFamily="65" charset="-120"/>
              <a:cs typeface="王漢宗仿宋體一標準"/>
            </a:endParaRPr>
          </a:p>
        </p:txBody>
      </p:sp>
      <p:pic>
        <p:nvPicPr>
          <p:cNvPr id="2048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79525" y="736600"/>
            <a:ext cx="6600825" cy="316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22325" y="576263"/>
            <a:ext cx="5243513" cy="3849687"/>
          </a:xfrm>
          <a:prstGeom prst="rect">
            <a:avLst/>
          </a:prstGeom>
          <a:noFill/>
        </p:spPr>
      </p:pic>
      <p:sp>
        <p:nvSpPr>
          <p:cNvPr id="58" name="Google Shape;58;p13"/>
          <p:cNvSpPr txBox="1">
            <a:spLocks noGrp="1"/>
          </p:cNvSpPr>
          <p:nvPr/>
        </p:nvSpPr>
        <p:spPr>
          <a:xfrm>
            <a:off x="8594725" y="4840288"/>
            <a:ext cx="549275" cy="303212"/>
          </a:xfrm>
          <a:prstGeom prst="rect">
            <a:avLst/>
          </a:prstGeom>
          <a:noFill/>
          <a:effectLst>
            <a:outerShdw blurRad="285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lIns="91425" tIns="91425" rIns="91425" bIns="91425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fld id="{07A7448B-FB8B-4512-BDA9-E2DC3ED9857F}" type="slidenum">
              <a:rPr kumimoji="0" lang="en" sz="1100" ker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t>8</a:t>
            </a:fld>
            <a:endParaRPr kumimoji="0" sz="1100" kern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22531" name="矩形 5"/>
          <p:cNvSpPr>
            <a:spLocks noChangeArrowheads="1"/>
          </p:cNvSpPr>
          <p:nvPr/>
        </p:nvSpPr>
        <p:spPr bwMode="auto">
          <a:xfrm>
            <a:off x="4813300" y="1604963"/>
            <a:ext cx="3581400" cy="200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Clr>
                <a:srgbClr val="000000"/>
              </a:buClr>
            </a:pPr>
            <a:r>
              <a:rPr kumimoji="0" lang="zh-TW" altLang="en-US" sz="900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（一）縣市、鄉鎮區、學校各欄位資料：系統自動帶入。</a:t>
            </a:r>
          </a:p>
          <a:p>
            <a:pPr>
              <a:buClr>
                <a:srgbClr val="000000"/>
              </a:buClr>
            </a:pPr>
            <a:r>
              <a:rPr kumimoji="0" lang="zh-TW" altLang="en-US" sz="900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（二）校管理者姓名：該校管理者姓名。</a:t>
            </a:r>
          </a:p>
          <a:p>
            <a:pPr>
              <a:buClr>
                <a:srgbClr val="000000"/>
              </a:buClr>
            </a:pPr>
            <a:r>
              <a:rPr kumimoji="0" lang="zh-TW" altLang="en-US" sz="900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（三）校管理者職稱：如教務主任、教學組長。</a:t>
            </a:r>
            <a:endParaRPr kumimoji="0" lang="en-US" altLang="zh-TW" sz="900" b="1">
              <a:solidFill>
                <a:schemeClr val="tx1"/>
              </a:solidFill>
              <a:latin typeface="標楷體" pitchFamily="65" charset="-120"/>
              <a:ea typeface="標楷體" pitchFamily="65" charset="-120"/>
              <a:cs typeface="王漢宗仿宋體一標準"/>
            </a:endParaRPr>
          </a:p>
          <a:p>
            <a:pPr>
              <a:buClr>
                <a:srgbClr val="000000"/>
              </a:buClr>
            </a:pPr>
            <a:r>
              <a:rPr kumimoji="0" lang="zh-TW" altLang="en-US" sz="900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（四）校管理者電話：該校管理者之學校電話。</a:t>
            </a:r>
          </a:p>
          <a:p>
            <a:pPr>
              <a:buClr>
                <a:srgbClr val="000000"/>
              </a:buClr>
            </a:pPr>
            <a:r>
              <a:rPr kumimoji="0" lang="zh-TW" altLang="en-US" sz="900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（五）校管理者</a:t>
            </a:r>
            <a:r>
              <a:rPr kumimoji="0" lang="en-US" altLang="zh-TW" sz="900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Email</a:t>
            </a:r>
            <a:r>
              <a:rPr kumimoji="0" lang="zh-TW" altLang="en-US" sz="900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：該校管理者</a:t>
            </a:r>
            <a:r>
              <a:rPr kumimoji="0" lang="en-US" altLang="zh-TW" sz="900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Email</a:t>
            </a:r>
            <a:r>
              <a:rPr kumimoji="0" lang="zh-TW" altLang="en-US" sz="900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，將提供國立臺中教育</a:t>
            </a:r>
            <a:endParaRPr kumimoji="0" lang="en-US" altLang="zh-TW" sz="900" b="1">
              <a:solidFill>
                <a:schemeClr val="tx1"/>
              </a:solidFill>
              <a:latin typeface="標楷體" pitchFamily="65" charset="-120"/>
              <a:ea typeface="標楷體" pitchFamily="65" charset="-120"/>
              <a:cs typeface="王漢宗仿宋體一標準"/>
            </a:endParaRPr>
          </a:p>
          <a:p>
            <a:pPr>
              <a:buClr>
                <a:srgbClr val="000000"/>
              </a:buClr>
            </a:pPr>
            <a:r>
              <a:rPr kumimoji="0" lang="zh-TW" altLang="en-US" sz="900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      大學及苗栗縣學力檢測網站建檔後，兩個系統將發送密碼</a:t>
            </a:r>
            <a:endParaRPr kumimoji="0" lang="en-US" altLang="zh-TW" sz="900" b="1">
              <a:solidFill>
                <a:schemeClr val="tx1"/>
              </a:solidFill>
              <a:latin typeface="標楷體" pitchFamily="65" charset="-120"/>
              <a:ea typeface="標楷體" pitchFamily="65" charset="-120"/>
              <a:cs typeface="王漢宗仿宋體一標準"/>
            </a:endParaRPr>
          </a:p>
          <a:p>
            <a:pPr>
              <a:buClr>
                <a:srgbClr val="000000"/>
              </a:buClr>
            </a:pPr>
            <a:r>
              <a:rPr kumimoji="0" lang="zh-TW" altLang="en-US" sz="900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      至學校管理者信箱；學校管理者如忘記密碼，由</a:t>
            </a:r>
            <a:r>
              <a:rPr kumimoji="0" lang="en-US" altLang="zh-TW" sz="900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Email</a:t>
            </a:r>
            <a:r>
              <a:rPr kumimoji="0" lang="zh-TW" altLang="en-US" sz="900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帳號</a:t>
            </a:r>
            <a:endParaRPr kumimoji="0" lang="en-US" altLang="zh-TW" sz="900" b="1">
              <a:solidFill>
                <a:schemeClr val="tx1"/>
              </a:solidFill>
              <a:latin typeface="標楷體" pitchFamily="65" charset="-120"/>
              <a:ea typeface="標楷體" pitchFamily="65" charset="-120"/>
              <a:cs typeface="王漢宗仿宋體一標準"/>
            </a:endParaRPr>
          </a:p>
          <a:p>
            <a:pPr>
              <a:buClr>
                <a:srgbClr val="000000"/>
              </a:buClr>
            </a:pPr>
            <a:r>
              <a:rPr kumimoji="0" lang="zh-TW" altLang="en-US" sz="900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      進行身分驗證後透過系統送發密碼，避免外洩之疑慮。</a:t>
            </a:r>
          </a:p>
          <a:p>
            <a:pPr>
              <a:buClr>
                <a:srgbClr val="000000"/>
              </a:buClr>
            </a:pPr>
            <a:r>
              <a:rPr kumimoji="0" lang="zh-TW" altLang="en-US" sz="900" b="1">
                <a:solidFill>
                  <a:schemeClr val="tx1"/>
                </a:solidFill>
                <a:ea typeface="標楷體" pitchFamily="65" charset="-120"/>
                <a:cs typeface="王漢宗仿宋體一標準"/>
              </a:rPr>
              <a:t>（六）分校資料：若無分校，則分校資料不必填；若有分校，則要</a:t>
            </a:r>
          </a:p>
          <a:p>
            <a:pPr>
              <a:buClr>
                <a:srgbClr val="000000"/>
              </a:buClr>
            </a:pPr>
            <a:r>
              <a:rPr kumimoji="0" lang="zh-TW" altLang="en-US" sz="900" b="1">
                <a:solidFill>
                  <a:schemeClr val="tx1"/>
                </a:solidFill>
                <a:ea typeface="標楷體" pitchFamily="65" charset="-120"/>
                <a:cs typeface="王漢宗仿宋體一標準"/>
              </a:rPr>
              <a:t>           選擇分校答案卡是寄至校本部或分校</a:t>
            </a:r>
            <a:r>
              <a:rPr kumimoji="0" lang="zh-TW" altLang="en-US" sz="900" b="1">
                <a:ea typeface="標楷體" pitchFamily="65" charset="-120"/>
                <a:cs typeface="王漢宗仿宋體一標準"/>
              </a:rPr>
              <a:t>，且要填寫分校各欄位</a:t>
            </a:r>
          </a:p>
          <a:p>
            <a:pPr>
              <a:buClr>
                <a:srgbClr val="000000"/>
              </a:buClr>
            </a:pPr>
            <a:r>
              <a:rPr kumimoji="0" lang="zh-TW" altLang="en-US" sz="900" b="1">
                <a:ea typeface="標楷體" pitchFamily="65" charset="-120"/>
                <a:cs typeface="王漢宗仿宋體一標準"/>
              </a:rPr>
              <a:t>           資料</a:t>
            </a:r>
            <a:r>
              <a:rPr kumimoji="0" lang="zh-TW" altLang="en-US" sz="900" b="1">
                <a:solidFill>
                  <a:schemeClr val="tx1"/>
                </a:solidFill>
                <a:ea typeface="標楷體" pitchFamily="65" charset="-120"/>
                <a:cs typeface="王漢宗仿宋體一標準"/>
              </a:rPr>
              <a:t>。</a:t>
            </a:r>
          </a:p>
          <a:p>
            <a:pPr>
              <a:buClr>
                <a:srgbClr val="000000"/>
              </a:buClr>
              <a:buFont typeface="Wingdings" pitchFamily="2" charset="2"/>
              <a:buChar char="Ø"/>
            </a:pPr>
            <a:endParaRPr kumimoji="0" lang="zh-TW" altLang="en-US" sz="900" b="1">
              <a:solidFill>
                <a:schemeClr val="tx1"/>
              </a:solidFill>
              <a:latin typeface="細明體" pitchFamily="49" charset="-120"/>
              <a:ea typeface="標楷體" pitchFamily="65" charset="-120"/>
              <a:cs typeface="王漢宗仿宋體一標準"/>
            </a:endParaRPr>
          </a:p>
          <a:p>
            <a:pPr>
              <a:buClr>
                <a:srgbClr val="000000"/>
              </a:buClr>
            </a:pPr>
            <a:r>
              <a:rPr kumimoji="0" lang="en-US" altLang="zh-TW" sz="900" b="1">
                <a:solidFill>
                  <a:srgbClr val="FF0000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※</a:t>
            </a:r>
            <a:r>
              <a:rPr kumimoji="0" lang="zh-TW" altLang="en-US" sz="900" b="1">
                <a:solidFill>
                  <a:srgbClr val="FF0000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倘</a:t>
            </a:r>
            <a:r>
              <a:rPr kumimoji="0" lang="en-US" altLang="zh-TW" sz="900" b="1">
                <a:solidFill>
                  <a:srgbClr val="FF0000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115</a:t>
            </a:r>
            <a:r>
              <a:rPr kumimoji="0" lang="zh-TW" altLang="en-US" sz="900" b="1">
                <a:solidFill>
                  <a:srgbClr val="FF0000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學年度學校管理者人員異動，需更換「校管理者</a:t>
            </a:r>
            <a:r>
              <a:rPr kumimoji="0" lang="en-US" altLang="zh-TW" sz="900" b="1">
                <a:solidFill>
                  <a:srgbClr val="FF0000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Email</a:t>
            </a:r>
            <a:r>
              <a:rPr kumimoji="0" lang="zh-TW" altLang="en-US" sz="900" b="1">
                <a:solidFill>
                  <a:srgbClr val="FF0000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」，請聯繫本府教育處傅課督</a:t>
            </a:r>
            <a:r>
              <a:rPr kumimoji="0" lang="en-US" altLang="zh-TW" sz="900" b="1">
                <a:solidFill>
                  <a:srgbClr val="FF0000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559680</a:t>
            </a:r>
            <a:r>
              <a:rPr kumimoji="0" lang="zh-TW" altLang="en-US" sz="900" b="1">
                <a:solidFill>
                  <a:srgbClr val="FF0000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，以做後續處理。</a:t>
            </a:r>
            <a:endParaRPr kumimoji="0" lang="en-US" altLang="zh-TW" sz="900" b="1">
              <a:solidFill>
                <a:srgbClr val="FF0000"/>
              </a:solidFill>
              <a:latin typeface="標楷體" pitchFamily="65" charset="-120"/>
              <a:ea typeface="標楷體" pitchFamily="65" charset="-120"/>
              <a:cs typeface="王漢宗仿宋體一標準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98575" y="1081088"/>
            <a:ext cx="6492875" cy="143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" name="Google Shape;58;p13"/>
          <p:cNvSpPr txBox="1">
            <a:spLocks noGrp="1"/>
          </p:cNvSpPr>
          <p:nvPr/>
        </p:nvSpPr>
        <p:spPr>
          <a:xfrm>
            <a:off x="8594725" y="4840288"/>
            <a:ext cx="549275" cy="303212"/>
          </a:xfrm>
          <a:prstGeom prst="rect">
            <a:avLst/>
          </a:prstGeom>
          <a:noFill/>
          <a:effectLst>
            <a:outerShdw blurRad="28575" dist="19050" dir="5400000" algn="bl" rotWithShape="0">
              <a:srgbClr val="000000">
                <a:alpha val="25000"/>
              </a:srgbClr>
            </a:outerShdw>
          </a:effectLst>
        </p:spPr>
        <p:txBody>
          <a:bodyPr spcFirstLastPara="1" lIns="91425" tIns="91425" rIns="91425" bIns="91425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/>
            </a:pPr>
            <a:fld id="{D53B8C0B-47FA-42A3-A518-F0C84B835458}" type="slidenum">
              <a:rPr kumimoji="0" lang="en" sz="1100" kern="0">
                <a:solidFill>
                  <a:srgbClr val="FFFFFF"/>
                </a:solidFill>
                <a:latin typeface="Sniglet"/>
                <a:ea typeface="Sniglet"/>
                <a:cs typeface="Sniglet"/>
                <a:sym typeface="Sniglet"/>
              </a:rPr>
              <a:pPr algn="r" fontAlgn="auto"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Font typeface="Arial"/>
                <a:buNone/>
                <a:defRPr/>
              </a:pPr>
              <a:t>9</a:t>
            </a:fld>
            <a:endParaRPr kumimoji="0" sz="1100" kern="0">
              <a:solidFill>
                <a:srgbClr val="FFFFFF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sp>
        <p:nvSpPr>
          <p:cNvPr id="24579" name="矩形 5"/>
          <p:cNvSpPr>
            <a:spLocks noChangeArrowheads="1"/>
          </p:cNvSpPr>
          <p:nvPr/>
        </p:nvSpPr>
        <p:spPr bwMode="auto">
          <a:xfrm>
            <a:off x="2143125" y="2622550"/>
            <a:ext cx="5427663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Clr>
                <a:srgbClr val="000000"/>
              </a:buClr>
              <a:buFont typeface="Wingdings" pitchFamily="2" charset="2"/>
              <a:buChar char="Ø"/>
            </a:pPr>
            <a:r>
              <a:rPr kumimoji="0" lang="zh-TW" altLang="en-US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基本資料</a:t>
            </a:r>
            <a:r>
              <a:rPr kumimoji="0" lang="en-US" altLang="zh-TW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-&gt;</a:t>
            </a:r>
            <a:r>
              <a:rPr kumimoji="0" lang="zh-TW" altLang="en-US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學校與校管理資料維護</a:t>
            </a:r>
            <a:r>
              <a:rPr kumimoji="0" lang="en-US" altLang="zh-TW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-&gt;</a:t>
            </a:r>
            <a:r>
              <a:rPr kumimoji="0" lang="zh-TW" altLang="en-US" b="1">
                <a:solidFill>
                  <a:schemeClr val="tx1"/>
                </a:solidFill>
                <a:latin typeface="標楷體" pitchFamily="65" charset="-120"/>
                <a:ea typeface="標楷體" pitchFamily="65" charset="-120"/>
                <a:cs typeface="王漢宗仿宋體一標準"/>
              </a:rPr>
              <a:t>可重覆修改資料。</a:t>
            </a:r>
            <a:endParaRPr kumimoji="0" lang="en-US" altLang="zh-TW" b="1">
              <a:solidFill>
                <a:schemeClr val="tx1"/>
              </a:solidFill>
              <a:latin typeface="標楷體" pitchFamily="65" charset="-120"/>
              <a:ea typeface="標楷體" pitchFamily="65" charset="-120"/>
              <a:cs typeface="王漢宗仿宋體一標準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eyton template">
  <a:themeElements>
    <a:clrScheme name="暖調藍色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Arial-Times New Roman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</TotalTime>
  <Words>534</Words>
  <Application>Microsoft Office PowerPoint</Application>
  <PresentationFormat>如螢幕大小 (16:9)</PresentationFormat>
  <Paragraphs>48</Paragraphs>
  <Slides>20</Slides>
  <Notes>20</Notes>
  <HiddenSlides>0</HiddenSlides>
  <MMClips>0</MMClips>
  <ScaleCrop>false</ScaleCrop>
  <HeadingPairs>
    <vt:vector size="6" baseType="variant">
      <vt:variant>
        <vt:lpstr>使用字型</vt:lpstr>
      </vt:variant>
      <vt:variant>
        <vt:i4>8</vt:i4>
      </vt:variant>
      <vt:variant>
        <vt:lpstr>簡報設計範本</vt:lpstr>
      </vt:variant>
      <vt:variant>
        <vt:i4>5</vt:i4>
      </vt:variant>
      <vt:variant>
        <vt:lpstr>投影片標題</vt:lpstr>
      </vt:variant>
      <vt:variant>
        <vt:i4>20</vt:i4>
      </vt:variant>
    </vt:vector>
  </HeadingPairs>
  <TitlesOfParts>
    <vt:vector size="33" baseType="lpstr">
      <vt:lpstr>Arial</vt:lpstr>
      <vt:lpstr>新細明體</vt:lpstr>
      <vt:lpstr>Sniglet</vt:lpstr>
      <vt:lpstr>標楷體</vt:lpstr>
      <vt:lpstr>Patrick Hand SC</vt:lpstr>
      <vt:lpstr>王漢宗仿宋體一標準</vt:lpstr>
      <vt:lpstr>細明體</vt:lpstr>
      <vt:lpstr>Wingdings</vt:lpstr>
      <vt:lpstr>Seyton template</vt:lpstr>
      <vt:lpstr>Seyton template</vt:lpstr>
      <vt:lpstr>Seyton template</vt:lpstr>
      <vt:lpstr>Seyton template</vt:lpstr>
      <vt:lpstr>Seyton template</vt:lpstr>
      <vt:lpstr>苗栗縣115年學力檢測 受測生名冊上傳網站系統展示</vt:lpstr>
      <vt:lpstr>學生名冊上傳網址： https://www5.sekonicmp.com.tw/mlcaat115/schoollogin.aspx  </vt:lpstr>
      <vt:lpstr>投影片 3</vt:lpstr>
      <vt:lpstr>投影片 4</vt:lpstr>
      <vt:lpstr>投影片 5</vt:lpstr>
      <vt:lpstr>投影片 6</vt:lpstr>
      <vt:lpstr>投影片 7</vt:lpstr>
      <vt:lpstr>投影片 8</vt:lpstr>
      <vt:lpstr>投影片 9</vt:lpstr>
      <vt:lpstr>投影片 10</vt:lpstr>
      <vt:lpstr>投影片 11</vt:lpstr>
      <vt:lpstr>投影片 12</vt:lpstr>
      <vt:lpstr>投影片 13</vt:lpstr>
      <vt:lpstr>投影片 14</vt:lpstr>
      <vt:lpstr>投影片 15</vt:lpstr>
      <vt:lpstr>投影片 16</vt:lpstr>
      <vt:lpstr>投影片 17</vt:lpstr>
      <vt:lpstr>投影片 18</vt:lpstr>
      <vt:lpstr>投影片 19</vt:lpstr>
      <vt:lpstr>本簡報檔歡迎各校視需求印製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苗栗縣112年學力檢測 受測生名冊格式 校管理者Email列表說明會</dc:title>
  <dc:creator>羅靖姈</dc:creator>
  <cp:lastModifiedBy>changyw</cp:lastModifiedBy>
  <cp:revision>181</cp:revision>
  <dcterms:modified xsi:type="dcterms:W3CDTF">2026-03-20T02:34:09Z</dcterms:modified>
</cp:coreProperties>
</file>